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CAD6D3"/>
          </a:solidFill>
        </a:fill>
      </a:tcStyle>
    </a:wholeTbl>
    <a:band2H>
      <a:tcTxStyle/>
      <a:tcStyle>
        <a:tcBdr/>
        <a:fill>
          <a:solidFill>
            <a:srgbClr val="E6EBEA"/>
          </a:solidFill>
        </a:fill>
      </a:tcStyle>
    </a:band2H>
    <a:firstCol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EADFD0"/>
          </a:solidFill>
        </a:fill>
      </a:tcStyle>
    </a:wholeTbl>
    <a:band2H>
      <a:tcTxStyle/>
      <a:tcStyle>
        <a:tcBdr/>
        <a:fill>
          <a:solidFill>
            <a:srgbClr val="F5F0E9"/>
          </a:solidFill>
        </a:fill>
      </a:tcStyle>
    </a:band2H>
    <a:firstCol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CACDFB"/>
          </a:solidFill>
        </a:fill>
      </a:tcStyle>
    </a:wholeTbl>
    <a:band2H>
      <a:tcTxStyle/>
      <a:tcStyle>
        <a:tcBdr/>
        <a:fill>
          <a:solidFill>
            <a:srgbClr val="E7E8FD"/>
          </a:solidFill>
        </a:fill>
      </a:tcStyle>
    </a:band2H>
    <a:firstCol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AF7B51"/>
          </a:solidFill>
        </a:fill>
      </a:tcStyle>
    </a:band2H>
    <a:firstCol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F7B51"/>
          </a:solidFill>
        </a:fill>
      </a:tcStyle>
    </a:lastRow>
    <a:fir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;p2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" name="Google Shape;11;p2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" name="Google Shape;12;p2"/>
          <p:cNvSpPr/>
          <p:nvPr/>
        </p:nvSpPr>
        <p:spPr>
          <a:xfrm rot="10800000">
            <a:off x="5058905" y="0"/>
            <a:ext cx="4085101" cy="20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33A4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" name="Google Shape;13;p2"/>
          <p:cNvSpPr/>
          <p:nvPr/>
        </p:nvSpPr>
        <p:spPr>
          <a:xfrm>
            <a:off x="20327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286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1" name="Google Shape;14;p2"/>
          <p:cNvGrpSpPr/>
          <p:nvPr/>
        </p:nvGrpSpPr>
        <p:grpSpPr>
          <a:xfrm>
            <a:off x="255199" y="591"/>
            <a:ext cx="2250364" cy="1044302"/>
            <a:chOff x="0" y="0"/>
            <a:chExt cx="2250363" cy="1044300"/>
          </a:xfrm>
        </p:grpSpPr>
        <p:sp>
          <p:nvSpPr>
            <p:cNvPr id="18" name="Google Shape;15;p2"/>
            <p:cNvSpPr/>
            <p:nvPr/>
          </p:nvSpPr>
          <p:spPr>
            <a:xfrm>
              <a:off x="508862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" name="Google Shape;16;p2"/>
            <p:cNvSpPr/>
            <p:nvPr/>
          </p:nvSpPr>
          <p:spPr>
            <a:xfrm>
              <a:off x="254431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" name="Google Shape;17;p2"/>
            <p:cNvSpPr/>
            <p:nvPr/>
          </p:nvSpPr>
          <p:spPr>
            <a:xfrm>
              <a:off x="-1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5" name="Google Shape;18;p2"/>
          <p:cNvGrpSpPr/>
          <p:nvPr/>
        </p:nvGrpSpPr>
        <p:grpSpPr>
          <a:xfrm>
            <a:off x="905394" y="591"/>
            <a:ext cx="2250365" cy="1044302"/>
            <a:chOff x="0" y="0"/>
            <a:chExt cx="2250363" cy="1044300"/>
          </a:xfrm>
        </p:grpSpPr>
        <p:sp>
          <p:nvSpPr>
            <p:cNvPr id="22" name="Google Shape;19;p2"/>
            <p:cNvSpPr/>
            <p:nvPr/>
          </p:nvSpPr>
          <p:spPr>
            <a:xfrm>
              <a:off x="508862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" name="Google Shape;20;p2"/>
            <p:cNvSpPr/>
            <p:nvPr/>
          </p:nvSpPr>
          <p:spPr>
            <a:xfrm>
              <a:off x="254430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" name="Google Shape;21;p2"/>
            <p:cNvSpPr/>
            <p:nvPr/>
          </p:nvSpPr>
          <p:spPr>
            <a:xfrm>
              <a:off x="-1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9" name="Google Shape;22;p2"/>
          <p:cNvGrpSpPr/>
          <p:nvPr/>
        </p:nvGrpSpPr>
        <p:grpSpPr>
          <a:xfrm>
            <a:off x="7057467" y="5087"/>
            <a:ext cx="1851281" cy="752110"/>
            <a:chOff x="0" y="0"/>
            <a:chExt cx="1851280" cy="752108"/>
          </a:xfrm>
        </p:grpSpPr>
        <p:sp>
          <p:nvSpPr>
            <p:cNvPr id="26" name="Google Shape;23;p2"/>
            <p:cNvSpPr/>
            <p:nvPr/>
          </p:nvSpPr>
          <p:spPr>
            <a:xfrm>
              <a:off x="602039" y="-1"/>
              <a:ext cx="1249242" cy="75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" name="Google Shape;24;p2"/>
            <p:cNvSpPr/>
            <p:nvPr/>
          </p:nvSpPr>
          <p:spPr>
            <a:xfrm>
              <a:off x="301019" y="-1"/>
              <a:ext cx="1249242" cy="75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" name="Google Shape;25;p2"/>
            <p:cNvSpPr/>
            <p:nvPr/>
          </p:nvSpPr>
          <p:spPr>
            <a:xfrm>
              <a:off x="0" y="-1"/>
              <a:ext cx="1249242" cy="75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3" name="Google Shape;26;p2"/>
          <p:cNvGrpSpPr/>
          <p:nvPr/>
        </p:nvGrpSpPr>
        <p:grpSpPr>
          <a:xfrm>
            <a:off x="6553031" y="4217851"/>
            <a:ext cx="2389067" cy="925738"/>
            <a:chOff x="0" y="0"/>
            <a:chExt cx="2389066" cy="925737"/>
          </a:xfrm>
        </p:grpSpPr>
        <p:sp>
          <p:nvSpPr>
            <p:cNvPr id="30" name="Google Shape;27;p2"/>
            <p:cNvSpPr/>
            <p:nvPr/>
          </p:nvSpPr>
          <p:spPr>
            <a:xfrm>
              <a:off x="776928" y="-1"/>
              <a:ext cx="1612139" cy="92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0" y="0"/>
                  </a:lnTo>
                  <a:lnTo>
                    <a:pt x="21600" y="0"/>
                  </a:lnTo>
                  <a:lnTo>
                    <a:pt x="20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" name="Google Shape;28;p2"/>
            <p:cNvSpPr/>
            <p:nvPr/>
          </p:nvSpPr>
          <p:spPr>
            <a:xfrm>
              <a:off x="388463" y="-1"/>
              <a:ext cx="1612139" cy="92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0" y="0"/>
                  </a:lnTo>
                  <a:lnTo>
                    <a:pt x="21600" y="0"/>
                  </a:lnTo>
                  <a:lnTo>
                    <a:pt x="20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" name="Google Shape;29;p2"/>
            <p:cNvSpPr/>
            <p:nvPr/>
          </p:nvSpPr>
          <p:spPr>
            <a:xfrm>
              <a:off x="-1" y="-1"/>
              <a:ext cx="1612139" cy="92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0" y="0"/>
                  </a:lnTo>
                  <a:lnTo>
                    <a:pt x="21600" y="0"/>
                  </a:lnTo>
                  <a:lnTo>
                    <a:pt x="20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oogle Shape;30;p2"/>
          <p:cNvGrpSpPr/>
          <p:nvPr/>
        </p:nvGrpSpPr>
        <p:grpSpPr>
          <a:xfrm>
            <a:off x="199148" y="4055652"/>
            <a:ext cx="2795414" cy="1083309"/>
            <a:chOff x="0" y="0"/>
            <a:chExt cx="2795412" cy="1083308"/>
          </a:xfrm>
        </p:grpSpPr>
        <p:sp>
          <p:nvSpPr>
            <p:cNvPr id="34" name="Google Shape;31;p2"/>
            <p:cNvSpPr/>
            <p:nvPr/>
          </p:nvSpPr>
          <p:spPr>
            <a:xfrm>
              <a:off x="909072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" name="Google Shape;32;p2"/>
            <p:cNvSpPr/>
            <p:nvPr/>
          </p:nvSpPr>
          <p:spPr>
            <a:xfrm>
              <a:off x="454536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" name="Google Shape;33;p2"/>
            <p:cNvSpPr/>
            <p:nvPr/>
          </p:nvSpPr>
          <p:spPr>
            <a:xfrm>
              <a:off x="-1" y="-1"/>
              <a:ext cx="1886342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58703" y="1822832"/>
            <a:ext cx="5361300" cy="1448101"/>
          </a:xfrm>
          <a:prstGeom prst="rect">
            <a:avLst/>
          </a:prstGeom>
        </p:spPr>
        <p:txBody>
          <a:bodyPr anchor="ctr"/>
          <a:lstStyle>
            <a:lvl1pPr algn="ctr">
              <a:defRPr sz="38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58699" y="3413157"/>
            <a:ext cx="5361301" cy="522601"/>
          </a:xfrm>
          <a:prstGeom prst="rect">
            <a:avLst/>
          </a:prstGeom>
        </p:spPr>
        <p:txBody>
          <a:bodyPr/>
          <a:lstStyle>
            <a:lvl1pPr marL="311150" indent="-1651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1pPr>
            <a:lvl2pPr marL="311150" indent="3048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2pPr>
            <a:lvl3pPr marL="311150" indent="7620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3pPr>
            <a:lvl4pPr marL="311150" indent="12192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4pPr>
            <a:lvl5pPr marL="311150" indent="16764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_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10;p11"/>
          <p:cNvSpPr/>
          <p:nvPr/>
        </p:nvSpPr>
        <p:spPr>
          <a:xfrm flipH="1">
            <a:off x="5569199" y="2834075"/>
            <a:ext cx="3574801" cy="230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51" name="Google Shape;111;p11"/>
          <p:cNvGrpSpPr/>
          <p:nvPr/>
        </p:nvGrpSpPr>
        <p:grpSpPr>
          <a:xfrm>
            <a:off x="5959221" y="4119576"/>
            <a:ext cx="2520952" cy="1024166"/>
            <a:chOff x="0" y="0"/>
            <a:chExt cx="2520950" cy="1024165"/>
          </a:xfrm>
        </p:grpSpPr>
        <p:sp>
          <p:nvSpPr>
            <p:cNvPr id="148" name="Google Shape;112;p11"/>
            <p:cNvSpPr/>
            <p:nvPr/>
          </p:nvSpPr>
          <p:spPr>
            <a:xfrm>
              <a:off x="819816" y="-1"/>
              <a:ext cx="1701135" cy="102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" name="Google Shape;113;p11"/>
            <p:cNvSpPr/>
            <p:nvPr/>
          </p:nvSpPr>
          <p:spPr>
            <a:xfrm>
              <a:off x="409908" y="-1"/>
              <a:ext cx="1701135" cy="102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" name="Google Shape;114;p11"/>
            <p:cNvSpPr/>
            <p:nvPr/>
          </p:nvSpPr>
          <p:spPr>
            <a:xfrm>
              <a:off x="0" y="-1"/>
              <a:ext cx="1701134" cy="102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55" name="Google Shape;115;p11"/>
          <p:cNvGrpSpPr/>
          <p:nvPr/>
        </p:nvGrpSpPr>
        <p:grpSpPr>
          <a:xfrm>
            <a:off x="199148" y="1"/>
            <a:ext cx="2795414" cy="1083310"/>
            <a:chOff x="0" y="0"/>
            <a:chExt cx="2795412" cy="1083308"/>
          </a:xfrm>
        </p:grpSpPr>
        <p:sp>
          <p:nvSpPr>
            <p:cNvPr id="152" name="Google Shape;116;p11"/>
            <p:cNvSpPr/>
            <p:nvPr/>
          </p:nvSpPr>
          <p:spPr>
            <a:xfrm>
              <a:off x="909072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3" name="Google Shape;117;p11"/>
            <p:cNvSpPr/>
            <p:nvPr/>
          </p:nvSpPr>
          <p:spPr>
            <a:xfrm>
              <a:off x="454536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" name="Google Shape;118;p11"/>
            <p:cNvSpPr/>
            <p:nvPr/>
          </p:nvSpPr>
          <p:spPr>
            <a:xfrm>
              <a:off x="-1" y="-1"/>
              <a:ext cx="1886342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6" name="xx%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1" cy="1379701"/>
          </a:xfrm>
          <a:prstGeom prst="rect">
            <a:avLst/>
          </a:prstGeom>
        </p:spPr>
        <p:txBody>
          <a:bodyPr anchor="ctr"/>
          <a:lstStyle>
            <a:lvl1pPr algn="ctr">
              <a:defRPr sz="8600">
                <a:solidFill>
                  <a:srgbClr val="233A44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85850" y="2863850"/>
            <a:ext cx="6372301" cy="641101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8;p3"/>
          <p:cNvSpPr/>
          <p:nvPr/>
        </p:nvSpPr>
        <p:spPr>
          <a:xfrm flipH="1">
            <a:off x="4757099" y="2309399"/>
            <a:ext cx="4386901" cy="283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51" name="Google Shape;39;p3"/>
          <p:cNvGrpSpPr/>
          <p:nvPr/>
        </p:nvGrpSpPr>
        <p:grpSpPr>
          <a:xfrm>
            <a:off x="5594191" y="3961114"/>
            <a:ext cx="2910144" cy="1182341"/>
            <a:chOff x="0" y="0"/>
            <a:chExt cx="2910142" cy="1182340"/>
          </a:xfrm>
        </p:grpSpPr>
        <p:sp>
          <p:nvSpPr>
            <p:cNvPr id="48" name="Google Shape;40;p3"/>
            <p:cNvSpPr/>
            <p:nvPr/>
          </p:nvSpPr>
          <p:spPr>
            <a:xfrm>
              <a:off x="946382" y="-1"/>
              <a:ext cx="1963761" cy="11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1" y="0"/>
                  </a:lnTo>
                  <a:lnTo>
                    <a:pt x="21600" y="0"/>
                  </a:lnTo>
                  <a:lnTo>
                    <a:pt x="1049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" name="Google Shape;41;p3"/>
            <p:cNvSpPr/>
            <p:nvPr/>
          </p:nvSpPr>
          <p:spPr>
            <a:xfrm>
              <a:off x="473191" y="-1"/>
              <a:ext cx="1963761" cy="11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1" y="0"/>
                  </a:lnTo>
                  <a:lnTo>
                    <a:pt x="21600" y="0"/>
                  </a:lnTo>
                  <a:lnTo>
                    <a:pt x="1049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42;p3"/>
            <p:cNvSpPr/>
            <p:nvPr/>
          </p:nvSpPr>
          <p:spPr>
            <a:xfrm>
              <a:off x="0" y="-1"/>
              <a:ext cx="1963761" cy="11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551" y="0"/>
                  </a:lnTo>
                  <a:lnTo>
                    <a:pt x="21600" y="0"/>
                  </a:lnTo>
                  <a:lnTo>
                    <a:pt x="1049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55" name="Google Shape;43;p3"/>
          <p:cNvGrpSpPr/>
          <p:nvPr/>
        </p:nvGrpSpPr>
        <p:grpSpPr>
          <a:xfrm>
            <a:off x="199148" y="1"/>
            <a:ext cx="2795414" cy="1083310"/>
            <a:chOff x="0" y="0"/>
            <a:chExt cx="2795412" cy="1083308"/>
          </a:xfrm>
        </p:grpSpPr>
        <p:sp>
          <p:nvSpPr>
            <p:cNvPr id="52" name="Google Shape;44;p3"/>
            <p:cNvSpPr/>
            <p:nvPr/>
          </p:nvSpPr>
          <p:spPr>
            <a:xfrm>
              <a:off x="909072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" name="Google Shape;45;p3"/>
            <p:cNvSpPr/>
            <p:nvPr/>
          </p:nvSpPr>
          <p:spPr>
            <a:xfrm>
              <a:off x="454536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" name="Google Shape;46;p3"/>
            <p:cNvSpPr/>
            <p:nvPr/>
          </p:nvSpPr>
          <p:spPr>
            <a:xfrm>
              <a:off x="-1" y="-1"/>
              <a:ext cx="1886342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88683" y="1746100"/>
            <a:ext cx="5377501" cy="164610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rgbClr val="233A44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Google Shape;62;p5"/>
          <p:cNvSpPr txBox="1">
            <a:spLocks noGrp="1"/>
          </p:cNvSpPr>
          <p:nvPr>
            <p:ph type="body" sz="quarter" idx="21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71;p7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2" name="Google Shape;72;p7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33A4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3" name="Google Shape;73;p7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286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0699" y="2319049"/>
            <a:ext cx="3709201" cy="211980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78;p8"/>
          <p:cNvSpPr/>
          <p:nvPr/>
        </p:nvSpPr>
        <p:spPr>
          <a:xfrm>
            <a:off x="0" y="2823143"/>
            <a:ext cx="7369200" cy="2316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4" name="Google Shape;79;p8"/>
          <p:cNvSpPr/>
          <p:nvPr/>
        </p:nvSpPr>
        <p:spPr>
          <a:xfrm flipH="1">
            <a:off x="3583209" y="1554113"/>
            <a:ext cx="5560502" cy="358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08" name="Google Shape;80;p8"/>
          <p:cNvGrpSpPr/>
          <p:nvPr/>
        </p:nvGrpSpPr>
        <p:grpSpPr>
          <a:xfrm>
            <a:off x="255991" y="-119"/>
            <a:ext cx="2251347" cy="1043410"/>
            <a:chOff x="0" y="0"/>
            <a:chExt cx="2251346" cy="1043408"/>
          </a:xfrm>
        </p:grpSpPr>
        <p:sp>
          <p:nvSpPr>
            <p:cNvPr id="105" name="Google Shape;81;p8"/>
            <p:cNvSpPr/>
            <p:nvPr/>
          </p:nvSpPr>
          <p:spPr>
            <a:xfrm>
              <a:off x="510092" y="-1"/>
              <a:ext cx="1741255" cy="104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28" y="0"/>
                  </a:lnTo>
                  <a:lnTo>
                    <a:pt x="21600" y="0"/>
                  </a:lnTo>
                  <a:lnTo>
                    <a:pt x="177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" name="Google Shape;82;p8"/>
            <p:cNvSpPr/>
            <p:nvPr/>
          </p:nvSpPr>
          <p:spPr>
            <a:xfrm>
              <a:off x="255046" y="-1"/>
              <a:ext cx="1741255" cy="104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28" y="0"/>
                  </a:lnTo>
                  <a:lnTo>
                    <a:pt x="21600" y="0"/>
                  </a:lnTo>
                  <a:lnTo>
                    <a:pt x="177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" name="Google Shape;83;p8"/>
            <p:cNvSpPr/>
            <p:nvPr/>
          </p:nvSpPr>
          <p:spPr>
            <a:xfrm>
              <a:off x="0" y="-1"/>
              <a:ext cx="1741255" cy="104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828" y="0"/>
                  </a:lnTo>
                  <a:lnTo>
                    <a:pt x="21600" y="0"/>
                  </a:lnTo>
                  <a:lnTo>
                    <a:pt x="177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09" name="Google Shape;84;p8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286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13" name="Google Shape;85;p8"/>
          <p:cNvGrpSpPr/>
          <p:nvPr/>
        </p:nvGrpSpPr>
        <p:grpSpPr>
          <a:xfrm>
            <a:off x="34933" y="4522125"/>
            <a:ext cx="1593307" cy="617073"/>
            <a:chOff x="0" y="0"/>
            <a:chExt cx="1593305" cy="617071"/>
          </a:xfrm>
        </p:grpSpPr>
        <p:sp>
          <p:nvSpPr>
            <p:cNvPr id="110" name="Google Shape;86;p8"/>
            <p:cNvSpPr/>
            <p:nvPr/>
          </p:nvSpPr>
          <p:spPr>
            <a:xfrm>
              <a:off x="518145" y="0"/>
              <a:ext cx="1075161" cy="6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590" y="0"/>
                  </a:lnTo>
                  <a:lnTo>
                    <a:pt x="21600" y="0"/>
                  </a:lnTo>
                  <a:lnTo>
                    <a:pt x="201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" name="Google Shape;87;p8"/>
            <p:cNvSpPr/>
            <p:nvPr/>
          </p:nvSpPr>
          <p:spPr>
            <a:xfrm>
              <a:off x="259072" y="0"/>
              <a:ext cx="1075161" cy="6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590" y="0"/>
                  </a:lnTo>
                  <a:lnTo>
                    <a:pt x="21600" y="0"/>
                  </a:lnTo>
                  <a:lnTo>
                    <a:pt x="201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" name="Google Shape;88;p8"/>
            <p:cNvSpPr/>
            <p:nvPr/>
          </p:nvSpPr>
          <p:spPr>
            <a:xfrm>
              <a:off x="-1" y="0"/>
              <a:ext cx="1075162" cy="6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590" y="0"/>
                  </a:lnTo>
                  <a:lnTo>
                    <a:pt x="21600" y="0"/>
                  </a:lnTo>
                  <a:lnTo>
                    <a:pt x="201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17" name="Google Shape;89;p8"/>
          <p:cNvGrpSpPr/>
          <p:nvPr/>
        </p:nvGrpSpPr>
        <p:grpSpPr>
          <a:xfrm>
            <a:off x="5886353" y="1243"/>
            <a:ext cx="3257454" cy="1261514"/>
            <a:chOff x="0" y="0"/>
            <a:chExt cx="3257453" cy="1261513"/>
          </a:xfrm>
        </p:grpSpPr>
        <p:sp>
          <p:nvSpPr>
            <p:cNvPr id="114" name="Google Shape;90;p8"/>
            <p:cNvSpPr/>
            <p:nvPr/>
          </p:nvSpPr>
          <p:spPr>
            <a:xfrm>
              <a:off x="1059328" y="0"/>
              <a:ext cx="2198126" cy="126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589" y="0"/>
                  </a:lnTo>
                  <a:lnTo>
                    <a:pt x="21600" y="0"/>
                  </a:lnTo>
                  <a:lnTo>
                    <a:pt x="2011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" name="Google Shape;91;p8"/>
            <p:cNvSpPr/>
            <p:nvPr/>
          </p:nvSpPr>
          <p:spPr>
            <a:xfrm>
              <a:off x="529664" y="0"/>
              <a:ext cx="2198126" cy="126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589" y="0"/>
                  </a:lnTo>
                  <a:lnTo>
                    <a:pt x="21600" y="0"/>
                  </a:lnTo>
                  <a:lnTo>
                    <a:pt x="2011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" name="Google Shape;92;p8"/>
            <p:cNvSpPr/>
            <p:nvPr/>
          </p:nvSpPr>
          <p:spPr>
            <a:xfrm>
              <a:off x="0" y="0"/>
              <a:ext cx="2198125" cy="126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589" y="0"/>
                  </a:lnTo>
                  <a:lnTo>
                    <a:pt x="21600" y="0"/>
                  </a:lnTo>
                  <a:lnTo>
                    <a:pt x="2011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93928" y="1301145"/>
            <a:ext cx="6366902" cy="2539202"/>
          </a:xfrm>
          <a:prstGeom prst="rect">
            <a:avLst/>
          </a:prstGeom>
        </p:spPr>
        <p:txBody>
          <a:bodyPr anchor="ctr"/>
          <a:lstStyle>
            <a:lvl1pPr algn="ctr"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1" cy="7050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19150" y="1550700"/>
            <a:ext cx="5859901" cy="393601"/>
          </a:xfrm>
          <a:prstGeom prst="rect">
            <a:avLst/>
          </a:prstGeom>
        </p:spPr>
        <p:txBody>
          <a:bodyPr/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Google Shape;101;p9"/>
          <p:cNvSpPr txBox="1">
            <a:spLocks noGrp="1"/>
          </p:cNvSpPr>
          <p:nvPr>
            <p:ph type="body" sz="half" idx="21"/>
          </p:nvPr>
        </p:nvSpPr>
        <p:spPr>
          <a:xfrm>
            <a:off x="819150" y="2467049"/>
            <a:ext cx="5859901" cy="20955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04;p10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7" name="Google Shape;105;p10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33A4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8" name="Google Shape;106;p10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286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28025" y="4163500"/>
            <a:ext cx="7415101" cy="605101"/>
          </a:xfrm>
          <a:prstGeom prst="rect">
            <a:avLst/>
          </a:prstGeom>
        </p:spPr>
        <p:txBody>
          <a:bodyPr anchor="b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6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" name="Google Shape;66;p6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" name="Google Shape;67;p6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286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02621" y="4572843"/>
            <a:ext cx="336814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/>
          </a:bodyPr>
          <a:lstStyle>
            <a:lvl1pPr algn="r">
              <a:defRPr sz="10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9pPr>
    </p:titleStyle>
    <p:bodyStyle>
      <a:lvl1pPr marL="457200" marR="0" indent="-3111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●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1pPr>
      <a:lvl2pPr marL="968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○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2pPr>
      <a:lvl3pPr marL="1425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■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3pPr>
      <a:lvl4pPr marL="1883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●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4pPr>
      <a:lvl5pPr marL="23402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○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5pPr>
      <a:lvl6pPr marL="27974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■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6pPr>
      <a:lvl7pPr marL="3254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●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7pPr>
      <a:lvl8pPr marL="3711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○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8pPr>
      <a:lvl9pPr marL="4169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■"/>
        <a:tabLst/>
        <a:defRPr sz="1300" b="0" i="0" u="none" strike="noStrike" cap="none" spc="0" baseline="0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2" y="1822832"/>
            <a:ext cx="5361302" cy="1448101"/>
          </a:xfrm>
          <a:prstGeom prst="rect">
            <a:avLst/>
          </a:prstGeom>
        </p:spPr>
        <p:txBody>
          <a:bodyPr/>
          <a:lstStyle/>
          <a:p>
            <a:pPr>
              <a:defRPr sz="3400"/>
            </a:pPr>
            <a:r>
              <a:t>Домашняя лаборатория</a:t>
            </a:r>
          </a:p>
          <a:p>
            <a:pPr>
              <a:defRPr sz="3400"/>
            </a:pPr>
            <a:r>
              <a:t>Экспериментируем дома</a:t>
            </a:r>
          </a:p>
        </p:txBody>
      </p:sp>
      <p:sp>
        <p:nvSpPr>
          <p:cNvPr id="175" name="Google Shape;129;p13"/>
          <p:cNvSpPr txBox="1">
            <a:spLocks noGrp="1"/>
          </p:cNvSpPr>
          <p:nvPr>
            <p:ph type="subTitle" sz="quarter" idx="1"/>
          </p:nvPr>
        </p:nvSpPr>
        <p:spPr>
          <a:xfrm>
            <a:off x="3993224" y="3413150"/>
            <a:ext cx="4651502" cy="705301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r>
              <a:t>Уфимцева Мирослава Александровна 4года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34;p14"/>
          <p:cNvSpPr txBox="1">
            <a:spLocks noGrp="1"/>
          </p:cNvSpPr>
          <p:nvPr>
            <p:ph type="title"/>
          </p:nvPr>
        </p:nvSpPr>
        <p:spPr>
          <a:xfrm>
            <a:off x="1342799" y="569446"/>
            <a:ext cx="6366902" cy="1367401"/>
          </a:xfrm>
          <a:prstGeom prst="rect">
            <a:avLst/>
          </a:prstGeom>
        </p:spPr>
        <p:txBody>
          <a:bodyPr/>
          <a:lstStyle/>
          <a:p>
            <a:r>
              <a:t>Эксперимент: радуга в стакане</a:t>
            </a:r>
          </a:p>
        </p:txBody>
      </p:sp>
      <p:sp>
        <p:nvSpPr>
          <p:cNvPr id="178" name="Google Shape;136;p14"/>
          <p:cNvSpPr txBox="1"/>
          <p:nvPr/>
        </p:nvSpPr>
        <p:spPr>
          <a:xfrm>
            <a:off x="1017749" y="1693399"/>
            <a:ext cx="7017002" cy="5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Актуальность работы заключается в том, что ребёнок может узнать о свойствах жидкостей и их взаимодействии между собой </a:t>
            </a:r>
          </a:p>
        </p:txBody>
      </p:sp>
      <p:sp>
        <p:nvSpPr>
          <p:cNvPr id="179" name="Google Shape;138;p14"/>
          <p:cNvSpPr txBox="1"/>
          <p:nvPr/>
        </p:nvSpPr>
        <p:spPr>
          <a:xfrm>
            <a:off x="1017749" y="2156845"/>
            <a:ext cx="6366902" cy="5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Цель исследования: получить радугу в домашних условиях при помощи воды, сахара и красителей</a:t>
            </a:r>
          </a:p>
        </p:txBody>
      </p:sp>
      <p:sp>
        <p:nvSpPr>
          <p:cNvPr id="180" name="Google Shape;139;p14"/>
          <p:cNvSpPr txBox="1"/>
          <p:nvPr/>
        </p:nvSpPr>
        <p:spPr>
          <a:xfrm>
            <a:off x="1059125" y="2630371"/>
            <a:ext cx="8419801" cy="3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Объект исследования: свойства воды</a:t>
            </a:r>
          </a:p>
        </p:txBody>
      </p:sp>
      <p:sp>
        <p:nvSpPr>
          <p:cNvPr id="181" name="Google Shape;140;p14"/>
          <p:cNvSpPr txBox="1"/>
          <p:nvPr/>
        </p:nvSpPr>
        <p:spPr>
          <a:xfrm>
            <a:off x="1017749" y="2965450"/>
            <a:ext cx="8080500" cy="1162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Задачи исследования:</a:t>
            </a:r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1. создать условия для наблюдения за процессом растворения сахара и красителей в воде и помещение разноцветной воды в один стакан</a:t>
            </a:r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2.провести эксперимент в домашних условиях</a:t>
            </a:r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3.уметь описывать результаты наблюдений и делать выводы</a:t>
            </a:r>
          </a:p>
        </p:txBody>
      </p:sp>
      <p:sp>
        <p:nvSpPr>
          <p:cNvPr id="182" name="Google Shape;141;p14"/>
          <p:cNvSpPr txBox="1"/>
          <p:nvPr/>
        </p:nvSpPr>
        <p:spPr>
          <a:xfrm>
            <a:off x="1017749" y="4016647"/>
            <a:ext cx="5651101" cy="55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Новизна данного исследования состоит в разработке подхода изучения свойств жидкостей в игровой форме </a:t>
            </a:r>
          </a:p>
        </p:txBody>
      </p:sp>
      <p:sp>
        <p:nvSpPr>
          <p:cNvPr id="183" name="Google Shape;142;p14"/>
          <p:cNvSpPr txBox="1"/>
          <p:nvPr/>
        </p:nvSpPr>
        <p:spPr>
          <a:xfrm>
            <a:off x="3723575" y="4605246"/>
            <a:ext cx="5374801" cy="3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Участники: Уфимцева Мирослава, Уфимцева Дарья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47;p15"/>
          <p:cNvSpPr txBox="1">
            <a:spLocks noGrp="1"/>
          </p:cNvSpPr>
          <p:nvPr>
            <p:ph type="title"/>
          </p:nvPr>
        </p:nvSpPr>
        <p:spPr>
          <a:xfrm>
            <a:off x="631403" y="595177"/>
            <a:ext cx="6366902" cy="6315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dirty="0" err="1"/>
              <a:t>Описание</a:t>
            </a:r>
            <a:r>
              <a:rPr dirty="0"/>
              <a:t> </a:t>
            </a:r>
            <a:r>
              <a:rPr dirty="0" err="1"/>
              <a:t>эксперимента</a:t>
            </a:r>
            <a:r>
              <a:rPr dirty="0"/>
              <a:t>:</a:t>
            </a:r>
          </a:p>
        </p:txBody>
      </p:sp>
      <p:sp>
        <p:nvSpPr>
          <p:cNvPr id="186" name="Google Shape;148;p15"/>
          <p:cNvSpPr txBox="1"/>
          <p:nvPr/>
        </p:nvSpPr>
        <p:spPr>
          <a:xfrm>
            <a:off x="387946" y="1388044"/>
            <a:ext cx="7878899" cy="55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311150">
              <a:buClr>
                <a:srgbClr val="233A44"/>
              </a:buClr>
              <a:buSzPts val="1300"/>
              <a:buAutoNum type="arabicPeriod"/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Нам понадобится: 6 пустых стаканов, 6 стаканов с тёплой водой, 5 баночек краски, 5 ватных палочек, сахар, ложка, шприц</a:t>
            </a:r>
          </a:p>
        </p:txBody>
      </p:sp>
      <p:pic>
        <p:nvPicPr>
          <p:cNvPr id="187" name="Google Shape;149;p15" descr="Google Shape;149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34" y="1699647"/>
            <a:ext cx="2254470" cy="3005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oogle Shape;150;p15" descr="Google Shape;150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694" y="1749431"/>
            <a:ext cx="2050676" cy="2734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55;p16"/>
          <p:cNvSpPr txBox="1">
            <a:spLocks noGrp="1"/>
          </p:cNvSpPr>
          <p:nvPr>
            <p:ph type="title"/>
          </p:nvPr>
        </p:nvSpPr>
        <p:spPr>
          <a:xfrm>
            <a:off x="1097963" y="0"/>
            <a:ext cx="6366902" cy="852302"/>
          </a:xfrm>
          <a:prstGeom prst="rect">
            <a:avLst/>
          </a:prstGeom>
        </p:spPr>
        <p:txBody>
          <a:bodyPr/>
          <a:lstStyle/>
          <a:p>
            <a:r>
              <a:t>Ход эксперимента</a:t>
            </a:r>
          </a:p>
        </p:txBody>
      </p:sp>
      <p:sp>
        <p:nvSpPr>
          <p:cNvPr id="191" name="Google Shape;156;p16"/>
          <p:cNvSpPr txBox="1"/>
          <p:nvPr/>
        </p:nvSpPr>
        <p:spPr>
          <a:xfrm>
            <a:off x="262219" y="706877"/>
            <a:ext cx="6974100" cy="1975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1. В 5 </a:t>
            </a:r>
            <a:r>
              <a:rPr dirty="0" err="1"/>
              <a:t>стаканов</a:t>
            </a:r>
            <a:r>
              <a:rPr dirty="0"/>
              <a:t> </a:t>
            </a:r>
            <a:r>
              <a:rPr dirty="0" err="1"/>
              <a:t>добавить</a:t>
            </a:r>
            <a:r>
              <a:rPr dirty="0"/>
              <a:t> </a:t>
            </a:r>
            <a:r>
              <a:rPr dirty="0" err="1"/>
              <a:t>сахар</a:t>
            </a:r>
            <a:r>
              <a:rPr dirty="0"/>
              <a:t>: в </a:t>
            </a:r>
            <a:r>
              <a:rPr dirty="0" err="1"/>
              <a:t>первый</a:t>
            </a:r>
            <a:r>
              <a:rPr dirty="0"/>
              <a:t> 1 </a:t>
            </a:r>
            <a:r>
              <a:rPr dirty="0" err="1"/>
              <a:t>ложку</a:t>
            </a:r>
            <a:r>
              <a:rPr dirty="0"/>
              <a:t>, </a:t>
            </a:r>
            <a:r>
              <a:rPr dirty="0" err="1"/>
              <a:t>второй</a:t>
            </a:r>
            <a:r>
              <a:rPr dirty="0"/>
              <a:t> 2 </a:t>
            </a:r>
            <a:r>
              <a:rPr dirty="0" err="1"/>
              <a:t>ложки</a:t>
            </a:r>
            <a:r>
              <a:rPr dirty="0"/>
              <a:t>, </a:t>
            </a:r>
            <a:r>
              <a:rPr dirty="0" err="1"/>
              <a:t>третий</a:t>
            </a:r>
            <a:r>
              <a:rPr dirty="0"/>
              <a:t> 3 </a:t>
            </a:r>
            <a:r>
              <a:rPr dirty="0" err="1"/>
              <a:t>ложки</a:t>
            </a:r>
            <a:r>
              <a:rPr dirty="0"/>
              <a:t>, </a:t>
            </a:r>
            <a:r>
              <a:rPr dirty="0" err="1"/>
              <a:t>четвёртый</a:t>
            </a:r>
            <a:r>
              <a:rPr dirty="0"/>
              <a:t> 4 </a:t>
            </a:r>
            <a:r>
              <a:rPr dirty="0" err="1"/>
              <a:t>ложки</a:t>
            </a:r>
            <a:r>
              <a:rPr dirty="0"/>
              <a:t>, </a:t>
            </a:r>
            <a:r>
              <a:rPr dirty="0" err="1"/>
              <a:t>пятый</a:t>
            </a:r>
            <a:r>
              <a:rPr dirty="0"/>
              <a:t> 5 </a:t>
            </a:r>
            <a:r>
              <a:rPr dirty="0" err="1"/>
              <a:t>ложек</a:t>
            </a:r>
            <a:endParaRPr dirty="0"/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2. </a:t>
            </a:r>
            <a:r>
              <a:rPr dirty="0" err="1"/>
              <a:t>Вылить</a:t>
            </a:r>
            <a:r>
              <a:rPr dirty="0"/>
              <a:t> в </a:t>
            </a: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5ти </a:t>
            </a:r>
            <a:r>
              <a:rPr dirty="0" err="1"/>
              <a:t>стаканов</a:t>
            </a:r>
            <a:r>
              <a:rPr dirty="0"/>
              <a:t> </a:t>
            </a:r>
            <a:r>
              <a:rPr dirty="0" err="1"/>
              <a:t>одинаковое</a:t>
            </a:r>
            <a:r>
              <a:rPr dirty="0"/>
              <a:t> </a:t>
            </a: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тёплой</a:t>
            </a:r>
            <a:r>
              <a:rPr dirty="0"/>
              <a:t> </a:t>
            </a:r>
            <a:r>
              <a:rPr dirty="0" err="1"/>
              <a:t>воды</a:t>
            </a:r>
            <a:endParaRPr dirty="0"/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3. </a:t>
            </a:r>
            <a:r>
              <a:rPr dirty="0" err="1"/>
              <a:t>Размешать</a:t>
            </a:r>
            <a:r>
              <a:rPr dirty="0"/>
              <a:t> </a:t>
            </a:r>
            <a:r>
              <a:rPr dirty="0" err="1"/>
              <a:t>сахар</a:t>
            </a:r>
            <a:r>
              <a:rPr dirty="0"/>
              <a:t> </a:t>
            </a:r>
            <a:r>
              <a:rPr dirty="0" err="1"/>
              <a:t>ложкой</a:t>
            </a:r>
            <a:r>
              <a:rPr dirty="0"/>
              <a:t> в </a:t>
            </a:r>
            <a:r>
              <a:rPr dirty="0" err="1"/>
              <a:t>каждом</a:t>
            </a:r>
            <a:r>
              <a:rPr dirty="0"/>
              <a:t> </a:t>
            </a:r>
            <a:r>
              <a:rPr dirty="0" err="1"/>
              <a:t>стакане</a:t>
            </a:r>
            <a:endParaRPr dirty="0"/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4. </a:t>
            </a:r>
            <a:r>
              <a:rPr dirty="0" err="1"/>
              <a:t>Добавить</a:t>
            </a:r>
            <a:r>
              <a:rPr dirty="0"/>
              <a:t> </a:t>
            </a:r>
            <a:r>
              <a:rPr dirty="0" err="1"/>
              <a:t>краситель</a:t>
            </a:r>
            <a:r>
              <a:rPr dirty="0"/>
              <a:t> в </a:t>
            </a: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стакан</a:t>
            </a:r>
            <a:r>
              <a:rPr dirty="0"/>
              <a:t> </a:t>
            </a:r>
            <a:r>
              <a:rPr dirty="0" err="1"/>
              <a:t>разного</a:t>
            </a:r>
            <a:r>
              <a:rPr dirty="0"/>
              <a:t> </a:t>
            </a:r>
            <a:r>
              <a:rPr dirty="0" err="1"/>
              <a:t>цвета</a:t>
            </a:r>
            <a:r>
              <a:rPr dirty="0"/>
              <a:t> и </a:t>
            </a:r>
            <a:r>
              <a:rPr dirty="0" err="1"/>
              <a:t>хорошо</a:t>
            </a:r>
            <a:r>
              <a:rPr dirty="0"/>
              <a:t> </a:t>
            </a:r>
            <a:r>
              <a:rPr dirty="0" err="1"/>
              <a:t>размешать</a:t>
            </a:r>
            <a:endParaRPr dirty="0"/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5. </a:t>
            </a:r>
            <a:r>
              <a:rPr dirty="0" err="1"/>
              <a:t>Шпитцом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очереди</a:t>
            </a:r>
            <a:r>
              <a:rPr dirty="0"/>
              <a:t> </a:t>
            </a:r>
            <a:r>
              <a:rPr dirty="0" err="1"/>
              <a:t>добавить</a:t>
            </a:r>
            <a:r>
              <a:rPr dirty="0"/>
              <a:t> </a:t>
            </a:r>
            <a:r>
              <a:rPr dirty="0" err="1"/>
              <a:t>жидкость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каждого</a:t>
            </a:r>
            <a:r>
              <a:rPr dirty="0"/>
              <a:t> </a:t>
            </a:r>
            <a:r>
              <a:rPr dirty="0" err="1"/>
              <a:t>стакана</a:t>
            </a:r>
            <a:r>
              <a:rPr dirty="0"/>
              <a:t> в </a:t>
            </a:r>
            <a:r>
              <a:rPr dirty="0" err="1"/>
              <a:t>пустой</a:t>
            </a:r>
            <a:r>
              <a:rPr dirty="0"/>
              <a:t> </a:t>
            </a:r>
            <a:r>
              <a:rPr dirty="0" err="1"/>
              <a:t>стакан</a:t>
            </a:r>
            <a:endParaRPr dirty="0"/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6. </a:t>
            </a:r>
            <a:r>
              <a:rPr dirty="0" err="1"/>
              <a:t>Проверить</a:t>
            </a:r>
            <a:r>
              <a:rPr dirty="0"/>
              <a:t> </a:t>
            </a:r>
            <a:r>
              <a:rPr dirty="0" err="1"/>
              <a:t>результаты</a:t>
            </a:r>
            <a:r>
              <a:rPr dirty="0"/>
              <a:t> </a:t>
            </a:r>
            <a:r>
              <a:rPr dirty="0" err="1"/>
              <a:t>опыта</a:t>
            </a:r>
            <a:endParaRPr dirty="0"/>
          </a:p>
          <a:p>
            <a:pPr>
              <a:defRPr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Ход</a:t>
            </a:r>
            <a:r>
              <a:rPr dirty="0"/>
              <a:t> </a:t>
            </a:r>
            <a:r>
              <a:rPr dirty="0" err="1"/>
              <a:t>эксперимента</a:t>
            </a:r>
            <a:r>
              <a:rPr dirty="0"/>
              <a:t> </a:t>
            </a:r>
            <a:r>
              <a:rPr dirty="0" err="1"/>
              <a:t>предоставлен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видео</a:t>
            </a:r>
            <a:r>
              <a:rPr dirty="0"/>
              <a:t> </a:t>
            </a:r>
          </a:p>
        </p:txBody>
      </p:sp>
      <p:pic>
        <p:nvPicPr>
          <p:cNvPr id="192" name="Google Shape;157;p16" descr="Google Shape;157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9" y="2390228"/>
            <a:ext cx="1483606" cy="263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oogle Shape;158;p16" descr="Google Shape;158;p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46" y="2390228"/>
            <a:ext cx="1483603" cy="2637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Google Shape;159;p16" descr="Google Shape;159;p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188" y="2390228"/>
            <a:ext cx="1483606" cy="263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60;p16" descr="Google Shape;160;p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002" y="2390228"/>
            <a:ext cx="1978148" cy="263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Google Shape;161;p16" descr="Google Shape;161;p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358" y="2390228"/>
            <a:ext cx="1483603" cy="263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66;p17"/>
          <p:cNvSpPr txBox="1">
            <a:spLocks noGrp="1"/>
          </p:cNvSpPr>
          <p:nvPr>
            <p:ph type="title"/>
          </p:nvPr>
        </p:nvSpPr>
        <p:spPr>
          <a:xfrm>
            <a:off x="334531" y="420165"/>
            <a:ext cx="6366902" cy="742201"/>
          </a:xfrm>
          <a:prstGeom prst="rect">
            <a:avLst/>
          </a:prstGeom>
        </p:spPr>
        <p:txBody>
          <a:bodyPr/>
          <a:lstStyle/>
          <a:p>
            <a:r>
              <a:t>Видео: ход эксперимента </a:t>
            </a:r>
          </a:p>
        </p:txBody>
      </p:sp>
      <p:pic>
        <p:nvPicPr>
          <p:cNvPr id="199" name="65299ae0-ed91-4667-9d83-5e8b3fa3f009.mp4" descr="65299ae0-ed91-4667-9d83-5e8b3fa3f009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146" y="975182"/>
            <a:ext cx="2328378" cy="3912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Собираем радугу в стакане видео"/>
          <p:cNvSpPr txBox="1">
            <a:spLocks noGrp="1"/>
          </p:cNvSpPr>
          <p:nvPr>
            <p:ph type="title"/>
          </p:nvPr>
        </p:nvSpPr>
        <p:spPr>
          <a:xfrm>
            <a:off x="145654" y="340013"/>
            <a:ext cx="6366901" cy="58397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58951">
              <a:defRPr sz="2656"/>
            </a:lvl1pPr>
          </a:lstStyle>
          <a:p>
            <a:r>
              <a:t>Собираем радугу в стакане видео </a:t>
            </a:r>
          </a:p>
        </p:txBody>
      </p:sp>
      <p:pic>
        <p:nvPicPr>
          <p:cNvPr id="202" name="aa79b094-f37c-4cae-9f89-0667bb11fecd.mp4" descr="aa79b094-f37c-4cae-9f89-0667bb11fec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2026" y="833988"/>
            <a:ext cx="2335262" cy="3969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Выводы эксперимента"/>
          <p:cNvSpPr txBox="1">
            <a:spLocks noGrp="1"/>
          </p:cNvSpPr>
          <p:nvPr>
            <p:ph type="ctrTitle"/>
          </p:nvPr>
        </p:nvSpPr>
        <p:spPr>
          <a:xfrm>
            <a:off x="1891350" y="302250"/>
            <a:ext cx="5361300" cy="144810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Выводы</a:t>
            </a:r>
            <a:r>
              <a:rPr dirty="0"/>
              <a:t> </a:t>
            </a:r>
            <a:r>
              <a:rPr dirty="0" err="1"/>
              <a:t>эксперимента</a:t>
            </a:r>
            <a:r>
              <a:rPr dirty="0"/>
              <a:t> </a:t>
            </a:r>
          </a:p>
        </p:txBody>
      </p:sp>
      <p:sp>
        <p:nvSpPr>
          <p:cNvPr id="205" name="1. Если смешать разное количество сахара и одинаковое количество воды, то можно получить жидкость разной плотности…"/>
          <p:cNvSpPr txBox="1">
            <a:spLocks noGrp="1"/>
          </p:cNvSpPr>
          <p:nvPr>
            <p:ph type="subTitle" sz="quarter" idx="1"/>
          </p:nvPr>
        </p:nvSpPr>
        <p:spPr>
          <a:xfrm>
            <a:off x="235010" y="1750351"/>
            <a:ext cx="5361301" cy="1047999"/>
          </a:xfrm>
          <a:prstGeom prst="rect">
            <a:avLst/>
          </a:prstGeom>
        </p:spPr>
        <p:txBody>
          <a:bodyPr/>
          <a:lstStyle/>
          <a:p>
            <a:pPr marL="217804" indent="-115569" defTabSz="640079">
              <a:defRPr sz="1120"/>
            </a:pPr>
            <a:r>
              <a:rPr dirty="0"/>
              <a:t>1.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смешать</a:t>
            </a:r>
            <a:r>
              <a:rPr dirty="0"/>
              <a:t> </a:t>
            </a:r>
            <a:r>
              <a:rPr dirty="0" err="1"/>
              <a:t>разное</a:t>
            </a:r>
            <a:r>
              <a:rPr dirty="0"/>
              <a:t> </a:t>
            </a: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сахара</a:t>
            </a:r>
            <a:r>
              <a:rPr dirty="0"/>
              <a:t> и </a:t>
            </a:r>
            <a:r>
              <a:rPr dirty="0" err="1"/>
              <a:t>одинаковое</a:t>
            </a:r>
            <a:r>
              <a:rPr dirty="0"/>
              <a:t> </a:t>
            </a: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воды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получить</a:t>
            </a:r>
            <a:r>
              <a:rPr dirty="0"/>
              <a:t> </a:t>
            </a:r>
            <a:r>
              <a:rPr dirty="0" err="1"/>
              <a:t>жидкость</a:t>
            </a:r>
            <a:r>
              <a:rPr dirty="0"/>
              <a:t> </a:t>
            </a:r>
            <a:r>
              <a:rPr dirty="0" err="1"/>
              <a:t>разной</a:t>
            </a:r>
            <a:r>
              <a:rPr dirty="0"/>
              <a:t> </a:t>
            </a:r>
            <a:r>
              <a:rPr dirty="0" err="1"/>
              <a:t>плотности</a:t>
            </a:r>
            <a:endParaRPr dirty="0"/>
          </a:p>
          <a:p>
            <a:pPr marL="217804" indent="-115569" defTabSz="640079">
              <a:defRPr sz="1120"/>
            </a:pPr>
            <a:r>
              <a:rPr dirty="0"/>
              <a:t>2. </a:t>
            </a:r>
            <a:r>
              <a:rPr dirty="0" err="1"/>
              <a:t>Жидкости</a:t>
            </a:r>
            <a:r>
              <a:rPr dirty="0"/>
              <a:t> </a:t>
            </a:r>
            <a:r>
              <a:rPr dirty="0" err="1"/>
              <a:t>разной</a:t>
            </a:r>
            <a:r>
              <a:rPr dirty="0"/>
              <a:t> </a:t>
            </a:r>
            <a:r>
              <a:rPr dirty="0" err="1"/>
              <a:t>плотности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перемешиваются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 </a:t>
            </a:r>
          </a:p>
          <a:p>
            <a:pPr marL="217804" indent="-115569" defTabSz="640079">
              <a:defRPr sz="1120"/>
            </a:pPr>
            <a:endParaRPr dirty="0"/>
          </a:p>
          <a:p>
            <a:pPr marL="217804" indent="-115569" defTabSz="640079">
              <a:defRPr sz="1120"/>
            </a:pPr>
            <a:r>
              <a:rPr dirty="0" err="1"/>
              <a:t>Таким</a:t>
            </a:r>
            <a:r>
              <a:rPr dirty="0"/>
              <a:t> </a:t>
            </a:r>
            <a:r>
              <a:rPr dirty="0" err="1"/>
              <a:t>образом</a:t>
            </a:r>
            <a:r>
              <a:rPr dirty="0"/>
              <a:t>,  </a:t>
            </a:r>
            <a:r>
              <a:rPr dirty="0" err="1"/>
              <a:t>радугу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получить</a:t>
            </a:r>
            <a:r>
              <a:rPr dirty="0"/>
              <a:t> </a:t>
            </a:r>
            <a:r>
              <a:rPr dirty="0" err="1"/>
              <a:t>даже</a:t>
            </a:r>
            <a:r>
              <a:rPr dirty="0"/>
              <a:t> в </a:t>
            </a:r>
            <a:r>
              <a:rPr dirty="0" err="1"/>
              <a:t>домашних</a:t>
            </a:r>
            <a:r>
              <a:rPr dirty="0"/>
              <a:t> </a:t>
            </a:r>
            <a:r>
              <a:rPr dirty="0" err="1"/>
              <a:t>условиях</a:t>
            </a:r>
            <a:r>
              <a:rPr dirty="0"/>
              <a:t>!  </a:t>
            </a:r>
          </a:p>
        </p:txBody>
      </p:sp>
      <p:pic>
        <p:nvPicPr>
          <p:cNvPr id="206" name="63e81e2b-7a49-40cd-bda7-36ef61443f2c.jpeg" descr="63e81e2b-7a49-40cd-bda7-36ef61443f2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92" y="1276462"/>
            <a:ext cx="2666907" cy="3564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ift">
  <a:themeElements>
    <a:clrScheme name="Shift">
      <a:dk1>
        <a:srgbClr val="C4A15A"/>
      </a:dk1>
      <a:lt1>
        <a:srgbClr val="FFFFFF"/>
      </a:lt1>
      <a:dk2>
        <a:srgbClr val="A7A7A7"/>
      </a:dk2>
      <a:lt2>
        <a:srgbClr val="535353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0000FF"/>
      </a:hlink>
      <a:folHlink>
        <a:srgbClr val="FF00FF"/>
      </a:folHlink>
    </a:clrScheme>
    <a:fontScheme name="Shif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hi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F7B5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ift">
  <a:themeElements>
    <a:clrScheme name="Shif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0000FF"/>
      </a:hlink>
      <a:folHlink>
        <a:srgbClr val="FF00FF"/>
      </a:folHlink>
    </a:clrScheme>
    <a:fontScheme name="Shif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hi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F7B5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274</Words>
  <Application>Microsoft Office PowerPoint</Application>
  <PresentationFormat>Экран (16:9)</PresentationFormat>
  <Paragraphs>30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Nunito</vt:lpstr>
      <vt:lpstr>Shift</vt:lpstr>
      <vt:lpstr>Домашняя лаборатория Экспериментируем дома</vt:lpstr>
      <vt:lpstr>Эксперимент: радуга в стакане</vt:lpstr>
      <vt:lpstr>Описание эксперимента:</vt:lpstr>
      <vt:lpstr>Ход эксперимента</vt:lpstr>
      <vt:lpstr>Видео: ход эксперимента </vt:lpstr>
      <vt:lpstr>Собираем радугу в стакане видео </vt:lpstr>
      <vt:lpstr>Выводы эксперимента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Домашняя лаборатория Экспериментируем дома</dc:title>
  <cp:lastModifiedBy>User</cp:lastModifiedBy>
  <cp:revision>2</cp:revision>
  <dcterms:modified xsi:type="dcterms:W3CDTF">2024-02-19T04:39:58Z</dcterms:modified>
</cp:coreProperties>
</file>